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D39A3-0DDB-4FE7-AEFE-3C95F72C452B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5DCC0-6109-4514-AA70-1CC26E2C8E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35080" y="0"/>
            <a:ext cx="60738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Заполните таблицу.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397000"/>
          <a:ext cx="8143932" cy="4857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983"/>
                <a:gridCol w="2035983"/>
                <a:gridCol w="2035983"/>
                <a:gridCol w="2035983"/>
              </a:tblGrid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Физическая величина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Обозначение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Единицы измерения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Формула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Количество вещества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л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 dirty="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л/моль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678092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р=</a:t>
                      </a: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000" dirty="0">
                          <a:latin typeface="Times New Roman"/>
                          <a:ea typeface="Calibri"/>
                          <a:cs typeface="Calibri"/>
                        </a:rPr>
                        <a:t> V</a:t>
                      </a: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ρ </a:t>
                      </a: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=М/</a:t>
                      </a:r>
                      <a:r>
                        <a:rPr lang="en-US" sz="2000" dirty="0">
                          <a:latin typeface="Times New Roman"/>
                          <a:ea typeface="Calibri"/>
                          <a:cs typeface="Calibri"/>
                        </a:rPr>
                        <a:t> V</a:t>
                      </a:r>
                      <a:r>
                        <a:rPr lang="ru-RU" sz="20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2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57168"/>
          <a:ext cx="8229600" cy="6072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Физическая величина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Обозначение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Единицы измерения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Формула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Количество вещества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моль 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</a:t>
                      </a:r>
                      <a:r>
                        <a:rPr lang="en-US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= m/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</a:t>
                      </a:r>
                      <a:r>
                        <a:rPr lang="en-US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; 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</a:t>
                      </a:r>
                      <a:r>
                        <a:rPr lang="en-US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=N/N</a:t>
                      </a:r>
                      <a:r>
                        <a:rPr lang="en-US" sz="1600" baseline="-25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A; 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n=V/</a:t>
                      </a:r>
                      <a:r>
                        <a:rPr lang="en-US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Vm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Масса 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кг.,г.,т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= 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*М; 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m=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ρ*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Calibri"/>
                        </a:rPr>
                        <a:t> V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Объём 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Calibri"/>
                        </a:rPr>
                        <a:t>V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</a:t>
                      </a:r>
                      <a:r>
                        <a:rPr lang="ru-RU" sz="160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, дм</a:t>
                      </a:r>
                      <a:r>
                        <a:rPr lang="ru-RU" sz="160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(л),см</a:t>
                      </a:r>
                      <a:r>
                        <a:rPr lang="ru-RU" sz="160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(мл)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Calibri"/>
                        </a:rPr>
                        <a:t>V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=п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*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Calibri"/>
                        </a:rPr>
                        <a:t>V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Calibri"/>
                        </a:rPr>
                        <a:t>V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Calibri"/>
                        </a:rPr>
                        <a:t>=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/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ρ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Молярная масса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кг/кмоль; г/моль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М=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;  М=</a:t>
                      </a:r>
                      <a:r>
                        <a:rPr lang="en-US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Vm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*ρ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Молярный объём газа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Vm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л/моль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Vm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=22.4 л/моль(при н.у.) 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  <a:tr h="867461"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Плотность  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ρ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кг/дм</a:t>
                      </a:r>
                      <a:r>
                        <a:rPr lang="ru-RU" sz="160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(кг/л),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г/дм</a:t>
                      </a:r>
                      <a:r>
                        <a:rPr lang="ru-RU" sz="160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(г/л),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г/см</a:t>
                      </a:r>
                      <a:r>
                        <a:rPr lang="ru-RU" sz="160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ru-RU" sz="1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(г/мл)</a:t>
                      </a:r>
                      <a:endParaRPr lang="ru-RU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р=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Calibri"/>
                        </a:rPr>
                        <a:t> V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ρ </a:t>
                      </a:r>
                      <a:r>
                        <a:rPr lang="ru-RU" sz="16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=М/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Calibri"/>
                        </a:rPr>
                        <a:t> V</a:t>
                      </a:r>
                      <a:r>
                        <a:rPr lang="ru-RU" sz="160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m</a:t>
                      </a: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87</Words>
  <Application>Microsoft Office PowerPoint</Application>
  <PresentationFormat>Экран (4:3)</PresentationFormat>
  <Paragraphs>64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2017-02-19T04:58:24Z</dcterms:created>
  <dcterms:modified xsi:type="dcterms:W3CDTF">2017-02-19T05:08:01Z</dcterms:modified>
</cp:coreProperties>
</file>